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1F7ED-7D7D-41CB-BC1E-E3A241A4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5E7BF6-BC63-4C5F-B22E-329C6B42A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DC5A-9666-4CFA-ABB6-522D2F210BE3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A04073-D167-459E-B2EA-5B85DDF90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6E049A-0BC6-4D77-B9DA-89FA8256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2B8F-FD23-40BA-B856-3A65A9285D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30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F2C53A-B771-4E8F-8CFD-84A96801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C0542F-E4A0-4735-A71A-077CD0694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A481A-BF84-42F4-8EA3-FE485C47D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BDC5A-9666-4CFA-ABB6-522D2F210BE3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CF08CF-3495-4279-92F5-BD77B73CD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CB684-D982-41C3-A3BA-2C351A676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42B8F-FD23-40BA-B856-3A65A9285D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4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22252F-96B0-4B1C-A58B-55CAC5A1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CF32D9-B67A-4E70-9897-3EBCE4F3DF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D680FC-EEBD-48EC-ADDD-EB96DF5E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             </a:t>
            </a:r>
            <a:r>
              <a:rPr lang="zh-CN" altLang="en-US"/>
              <a:t>泛型集合（容器）类</a:t>
            </a:r>
            <a:br>
              <a:rPr lang="en-US" altLang="zh-CN"/>
            </a:br>
            <a:r>
              <a:rPr lang="zh-CN" altLang="en-US"/>
              <a:t>（</a:t>
            </a:r>
            <a:r>
              <a:rPr lang="en-US" altLang="zh-CN"/>
              <a:t> Generic Collections/Containers </a:t>
            </a:r>
            <a:r>
              <a:rPr lang="zh-CN" altLang="en-US"/>
              <a:t>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1AAC45-9231-4422-AD29-3E1769EB67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3487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7B0040-9040-4B24-84AB-DAE5F3EB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泛型容器（集合）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DD42E1-210A-45BF-9C26-E8A73E9C53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6263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80568C-AC31-4B61-A517-DF6100AF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核心接口</a:t>
            </a:r>
            <a:endParaRPr lang="en-US" altLang="zh-CN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ABD917-E350-4C54-B8A0-8F73B2CDE7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7948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5D11E0-9C1F-42D5-A0BA-CE46CE5F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B45896-2B5D-4826-AA60-579C5A4583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820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201A0F-0EA2-4AA1-83E1-6734FA77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DD257A-9175-4B12-A3DC-525C4C63E5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118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4A65A1-1038-416E-BDB8-47F515FD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泛式数据结构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4FC481-2474-4073-B13B-97E79BD563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759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3C170B-F24D-4FA1-942B-9D03A5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常见数据结构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8CAA91-44D5-49C6-9B4F-68B68FE6E3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083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92D7E4-5470-4013-A91C-FDBFABC8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/>
              <a:t>使用数组的一些方法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2BFA2-2405-4A01-81FB-10D7D870C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58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5098B0-9B9F-49BC-9523-8CE7AC9C4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10A062-A7C5-425A-A850-A53FD8E732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23957C-D4A7-4B63-BCC2-FFBD7854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9A49C6-209B-4D55-B79C-5F3F33773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679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AB96B5-D66C-4077-9831-8636F705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B3E217-B5EE-4532-AAE4-F28FBB5259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8816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E3B4F7-075B-4C34-B733-9C644BF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C5BE4E-F938-44D7-B6F2-64E4BDF0E3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705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2213DB-1E27-499A-BFC4-804A9150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9FF2A9-90EB-4412-91B3-67EA33BE60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3151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B050E2-661A-405B-9280-2C188368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00BD1F-9956-4FFB-A6B2-4C75815E52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28916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6C1577-D5E1-45B5-BAEF-38E0E666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BA7F5D-5E7F-4CE5-89AE-9888A1EE05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157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B7902F-F52F-45DB-AE33-25AFE1F7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603099-0BE1-42D8-AC3F-E8AE901A57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5314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1FD929-BEB6-4049-8EDC-E5171774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7.3 Map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F3BD16-C110-47D0-9508-F1CEFE04E9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2312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BDB08B-830D-42C8-8DCD-B19D2A19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B11C1-CB18-4792-999F-56F2438C18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4719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9C11BC-02A2-48E6-A6FD-383F1D43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总结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09FEB5-2CBF-4FB4-8170-4A10561E8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07719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CCD753-EC6D-425D-A341-81DBFA23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提高部分：附录</a:t>
            </a:r>
            <a:r>
              <a:rPr lang="en-US" altLang="zh-CN"/>
              <a:t>----</a:t>
            </a:r>
            <a:r>
              <a:rPr lang="zh-CN" altLang="en-US"/>
              <a:t>泛型类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317984-5F9F-4D50-90C3-973673B9E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72269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FF134D-E4F1-4050-83AF-519994CC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4ECD54-F203-4AAF-974D-0559BF0549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2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65FE92-7C55-47AF-803D-9AC578E3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FBC44-E1AC-4249-AD5E-7D21E44185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93408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59CFE6-82B4-44F9-84B8-046E9EF0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JDK1.5</a:t>
            </a:r>
            <a:r>
              <a:rPr lang="zh-CN" altLang="en-US"/>
              <a:t>之前实现泛化举例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91C0D4-F3B2-4587-A5C6-EFE39D1E11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09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FF4AF2-177D-49E4-8019-0F88BF7A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F26B58-C3D1-4DB3-A493-79426FB95F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45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2B2E8A-97CE-4969-BAD8-0E1B9518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872204-1F46-4C87-A838-2A0EF2843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61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4D8FB4-890D-41B3-B3AA-81F8B5EA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9AA36-09F7-48C6-8349-F98D400B08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00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F1E799-6850-4D83-8F97-252C9C6F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BB960B-71A6-47D0-A963-24306A6AE3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238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E3C09D-39FF-4BC9-81EB-D2A1A0B2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泛型类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FD901F-AE3C-46A8-8E6A-5EC947D1BA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9973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1BE4FE-4075-4089-8793-E9C0C010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1B6089-F9E0-4F14-9FBE-ADE5AA387D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7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4A33E9-6800-4E6A-8432-31A05A86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3E9909-7D49-43D3-86E3-83A1B8B2DC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F3AD20-C47F-4B3D-8E1A-BD5AFD14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F5A908-3C41-4A7D-9630-4718F8CA52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9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C0D816-DBDD-4F65-BE62-42C5C8F1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198E13-9DB4-4357-99F1-1890C445DC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B69815-8C2A-4AFA-AB2D-252C767C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1</a:t>
            </a:r>
            <a:r>
              <a:rPr lang="zh-CN" altLang="en-US"/>
              <a:t>、包装类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6687EB-D6E2-4A5C-AEAB-44B55CFC3C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14198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6754FD-B8C8-47C2-9383-CD6D6D74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191946-5285-4365-B518-8987A64548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638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866146-2FE1-4993-BF3A-731A8F5D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83D96-4932-4470-9918-5765E9408E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7190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E8101E-6BEA-4935-A88D-094D3EDA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C81AE2-EE51-4626-BCC8-862F318537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56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A682C7-3FBB-45E3-8809-A4A3F775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DC173-7F3D-4FBE-B54B-5A333BECB8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1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9E7BFA-9C93-46AE-99E4-CE6AF81D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7FF24E-08D3-4574-BD96-40CAAC78D9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59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65DA86-CC20-4071-A65A-2EEEE3AB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24BE6-02E9-47B2-8FC0-939C148EE6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7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D42AB6-C650-4217-8995-13DE7A9A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0E0DDC-C3C0-428B-A44C-0CD3A1BEEF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8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4D8BE2-B564-4F12-901B-04A76D5C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C6FD7B-5284-404D-9ECA-4961663B5A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87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E5744E-F36F-48D8-A278-49FA141B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8B9AEF-285F-432E-B372-3DAD9C319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8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D77F18-5E27-4463-A7E5-899825A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9B1FB3-8148-46C9-95C1-4C45D4BAFE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6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DA6A6D-8EDA-43C0-9915-4BBD8439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常用方法：以</a:t>
            </a:r>
            <a:r>
              <a:rPr lang="en-US" altLang="zh-CN"/>
              <a:t>Integer</a:t>
            </a:r>
            <a:r>
              <a:rPr lang="zh-CN" altLang="en-US"/>
              <a:t>为例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42DA77-7BC3-430C-9193-41B6310CFC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85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4BDA7F-15B2-4259-9777-73EF5DEE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46D26-1FDF-417D-ACBB-FCF4955BFD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44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8F9BFA-666F-4C22-B71B-B904BE32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总结：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25A48-ADB5-41C9-8164-BC08DD978B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41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428C7C-4278-4171-A25C-5613F502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</a:t>
            </a:r>
            <a:r>
              <a:rPr lang="en-US" altLang="zh-CN"/>
              <a:t>API</a:t>
            </a:r>
            <a:r>
              <a:rPr lang="zh-CN" altLang="en-US"/>
              <a:t>的方法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2D3C87-C4ED-46A3-B4CF-FC25A593E8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6411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06BBCA-D80F-4540-BDE4-25442046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BD3A08-F9C0-4306-B8DA-897DC332A4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016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A19642-01F3-4E4E-A4FF-4540933A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987B98-94C8-4BDF-BBB1-255FE3041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7845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BB981E-8D57-40D2-92B3-E63A13CA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自动拆装箱（基本类型与包装类型可以混用）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918259-ACB2-4623-B261-1E8BDCE8A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6401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7A95C4-5ECB-4770-BDC6-4A4A1317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自动拆装箱（基本类型与包装类型可以混用）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F9614F-1C7F-460E-ACD7-F0287AC10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433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全屏显示(4:3)</PresentationFormat>
  <Paragraphs>19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等线</vt:lpstr>
      <vt:lpstr>等线 Light</vt:lpstr>
      <vt:lpstr>Arial</vt:lpstr>
      <vt:lpstr>Office 主题​​</vt:lpstr>
      <vt:lpstr> </vt:lpstr>
      <vt:lpstr>目录</vt:lpstr>
      <vt:lpstr>PowerPoint 演示文稿</vt:lpstr>
      <vt:lpstr>1、包装类</vt:lpstr>
      <vt:lpstr>常用方法：以Integer为例</vt:lpstr>
      <vt:lpstr>PowerPoint 演示文稿</vt:lpstr>
      <vt:lpstr>PowerPoint 演示文稿</vt:lpstr>
      <vt:lpstr>自动拆装箱（基本类型与包装类型可以混用）</vt:lpstr>
      <vt:lpstr>自动拆装箱（基本类型与包装类型可以混用）</vt:lpstr>
      <vt:lpstr>              泛型集合（容器）类 （ Generic Collections/Containers ）</vt:lpstr>
      <vt:lpstr>泛型容器（集合）</vt:lpstr>
      <vt:lpstr>核心接口</vt:lpstr>
      <vt:lpstr>PowerPoint 演示文稿</vt:lpstr>
      <vt:lpstr>PowerPoint 演示文稿</vt:lpstr>
      <vt:lpstr>泛式数据结构</vt:lpstr>
      <vt:lpstr>常见数据结构</vt:lpstr>
      <vt:lpstr>使用数组的一些方法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7.3 Map </vt:lpstr>
      <vt:lpstr>PowerPoint 演示文稿</vt:lpstr>
      <vt:lpstr>总结</vt:lpstr>
      <vt:lpstr>提高部分：附录----泛型类 </vt:lpstr>
      <vt:lpstr>PowerPoint 演示文稿</vt:lpstr>
      <vt:lpstr>JDK1.5之前实现泛化举例</vt:lpstr>
      <vt:lpstr>PowerPoint 演示文稿</vt:lpstr>
      <vt:lpstr>PowerPoint 演示文稿</vt:lpstr>
      <vt:lpstr>PowerPoint 演示文稿</vt:lpstr>
      <vt:lpstr>PowerPoint 演示文稿</vt:lpstr>
      <vt:lpstr>泛型类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总结：</vt:lpstr>
      <vt:lpstr>学习API的方法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CUMT</dc:creator>
  <cp:lastModifiedBy>CUMT</cp:lastModifiedBy>
  <cp:revision>1</cp:revision>
  <dcterms:created xsi:type="dcterms:W3CDTF">2021-12-15T02:32:06Z</dcterms:created>
  <dcterms:modified xsi:type="dcterms:W3CDTF">2021-12-15T02:32:06Z</dcterms:modified>
</cp:coreProperties>
</file>